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6" r:id="rId6"/>
    <p:sldId id="267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(1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215370" cy="625997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857356" y="1428736"/>
            <a:ext cx="5286412" cy="4929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1315908524_e2312768dd8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214422"/>
            <a:ext cx="500066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adbfa45a51cc346619457ad0e40089d2b71c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069" y="357166"/>
            <a:ext cx="8860931" cy="6215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500694" cy="6858000"/>
          </a:xfrm>
        </p:spPr>
      </p:pic>
      <p:pic>
        <p:nvPicPr>
          <p:cNvPr id="6" name="Рисунок 5" descr="i253667543_64275_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019546"/>
            <a:ext cx="2039393" cy="283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1540669_r9yplvil3u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5857916" cy="6835743"/>
          </a:xfrm>
        </p:spPr>
      </p:pic>
      <p:pic>
        <p:nvPicPr>
          <p:cNvPr id="5" name="Рисунок 4" descr="0estc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643050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89705083_kinopoisk.ru-madagascar-497415-w-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80444"/>
            <a:ext cx="4500594" cy="3377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Comic Sans MS" pitchFamily="66" charset="0"/>
              </a:rPr>
              <a:t>Что обозначаю эти знаки?</a:t>
            </a:r>
            <a:endParaRPr lang="ru-RU" sz="4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54b79d723538cf0c8897194389ffa0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928802"/>
            <a:ext cx="3326991" cy="2910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365590381_bd72d7bb33d0b0c108555b08151320d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357430"/>
            <a:ext cx="3309939" cy="3309939"/>
          </a:xfrm>
          <a:prstGeom prst="rect">
            <a:avLst/>
          </a:prstGeom>
        </p:spPr>
      </p:pic>
      <p:sp>
        <p:nvSpPr>
          <p:cNvPr id="13" name="Дуга 12"/>
          <p:cNvSpPr/>
          <p:nvPr/>
        </p:nvSpPr>
        <p:spPr>
          <a:xfrm rot="5400000">
            <a:off x="3714756" y="-3500474"/>
            <a:ext cx="1357298" cy="8358246"/>
          </a:xfrm>
          <a:prstGeom prst="arc">
            <a:avLst>
              <a:gd name="adj1" fmla="val 5001828"/>
              <a:gd name="adj2" fmla="val 4855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3" idx="0"/>
          </p:cNvCxnSpPr>
          <p:nvPr/>
        </p:nvCxnSpPr>
        <p:spPr>
          <a:xfrm rot="16200000" flipV="1">
            <a:off x="-815" y="2070894"/>
            <a:ext cx="2069354" cy="75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50001" y="1964521"/>
            <a:ext cx="200026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7429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55675"/>
            <a:ext cx="6072198" cy="4902326"/>
          </a:xfrm>
        </p:spPr>
      </p:pic>
      <p:pic>
        <p:nvPicPr>
          <p:cNvPr id="10" name="Рисунок 9" descr="1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791722" cy="514351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28596" y="0"/>
            <a:ext cx="8286808" cy="178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Расскажите мне, ребята, что вы узнали сегодня?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МЫ СОБЛЮДАЕМ ПРАВИЛА ДОРОЖНОГО ДВИЖЕНИЯ!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Madagascar-20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285994"/>
            <a:ext cx="5715008" cy="4572006"/>
          </a:xfrm>
        </p:spPr>
      </p:pic>
      <p:pic>
        <p:nvPicPr>
          <p:cNvPr id="8" name="Рисунок 7" descr="12fd16d4d77e4884af63dcc6f58746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31575"/>
            <a:ext cx="5357818" cy="5326425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858016" y="1714488"/>
            <a:ext cx="2143108" cy="1500198"/>
          </a:xfrm>
          <a:prstGeom prst="wedgeRoundRectCallout">
            <a:avLst>
              <a:gd name="adj1" fmla="val -52921"/>
              <a:gd name="adj2" fmla="val 89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Пока, ребята! Соблюдайте правила дорожного движения!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Что обозначаю эти знаки?</vt:lpstr>
      <vt:lpstr>Расскажите мне, ребята, что вы узнали сегодня?</vt:lpstr>
      <vt:lpstr>МЫ СОБЛЮДАЕМ ПРАВИЛА ДОРОЖНОГО ДВИЖЕНИЯ!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Аня</cp:lastModifiedBy>
  <cp:revision>11</cp:revision>
  <dcterms:modified xsi:type="dcterms:W3CDTF">2014-12-22T08:04:25Z</dcterms:modified>
</cp:coreProperties>
</file>