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1" r:id="rId3"/>
    <p:sldId id="258" r:id="rId4"/>
    <p:sldId id="259" r:id="rId5"/>
    <p:sldId id="260" r:id="rId6"/>
    <p:sldId id="261" r:id="rId7"/>
    <p:sldId id="263" r:id="rId8"/>
    <p:sldId id="270" r:id="rId9"/>
    <p:sldId id="275" r:id="rId10"/>
    <p:sldId id="276" r:id="rId11"/>
    <p:sldId id="277" r:id="rId12"/>
    <p:sldId id="268" r:id="rId13"/>
    <p:sldId id="273" r:id="rId14"/>
    <p:sldId id="274" r:id="rId15"/>
    <p:sldId id="267" r:id="rId16"/>
    <p:sldId id="271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103;\Desktop\Mama-pervoe_slovo_glavnoe_slovo..._-_..._(iPlayer.f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18" Type="http://schemas.openxmlformats.org/officeDocument/2006/relationships/image" Target="../media/image61.jpeg"/><Relationship Id="rId3" Type="http://schemas.openxmlformats.org/officeDocument/2006/relationships/image" Target="../media/image49.jpeg"/><Relationship Id="rId21" Type="http://schemas.openxmlformats.org/officeDocument/2006/relationships/image" Target="../media/image47.jpeg"/><Relationship Id="rId7" Type="http://schemas.openxmlformats.org/officeDocument/2006/relationships/image" Target="../media/image36.jpeg"/><Relationship Id="rId12" Type="http://schemas.openxmlformats.org/officeDocument/2006/relationships/image" Target="../media/image55.jpeg"/><Relationship Id="rId17" Type="http://schemas.openxmlformats.org/officeDocument/2006/relationships/image" Target="../media/image60.jpeg"/><Relationship Id="rId2" Type="http://schemas.openxmlformats.org/officeDocument/2006/relationships/image" Target="../media/image48.jpeg"/><Relationship Id="rId16" Type="http://schemas.openxmlformats.org/officeDocument/2006/relationships/image" Target="../media/image59.jpeg"/><Relationship Id="rId20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20.jpeg"/><Relationship Id="rId5" Type="http://schemas.openxmlformats.org/officeDocument/2006/relationships/image" Target="../media/image50.jpeg"/><Relationship Id="rId15" Type="http://schemas.openxmlformats.org/officeDocument/2006/relationships/image" Target="../media/image58.jpeg"/><Relationship Id="rId10" Type="http://schemas.openxmlformats.org/officeDocument/2006/relationships/image" Target="../media/image54.jpeg"/><Relationship Id="rId19" Type="http://schemas.openxmlformats.org/officeDocument/2006/relationships/image" Target="../media/image62.jpeg"/><Relationship Id="rId4" Type="http://schemas.openxmlformats.org/officeDocument/2006/relationships/image" Target="../media/image12.jpeg"/><Relationship Id="rId9" Type="http://schemas.openxmlformats.org/officeDocument/2006/relationships/image" Target="../media/image53.jpeg"/><Relationship Id="rId1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ama-pervoe_slovo_glavnoe_slovo..._-_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uQSNxh3Do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0010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bvttOzkcQ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214422"/>
            <a:ext cx="2451757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VvETzMv_P2Q.jpg"/>
          <p:cNvPicPr>
            <a:picLocks noChangeAspect="1"/>
          </p:cNvPicPr>
          <p:nvPr/>
        </p:nvPicPr>
        <p:blipFill>
          <a:blip r:embed="rId4"/>
          <a:srcRect l="18750" t="12500" r="44531"/>
          <a:stretch>
            <a:fillRect/>
          </a:stretch>
        </p:blipFill>
        <p:spPr>
          <a:xfrm>
            <a:off x="3929058" y="214290"/>
            <a:ext cx="2214578" cy="395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klqZK6_ny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4144438"/>
            <a:ext cx="4071934" cy="271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4kFx0rBdUk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83433" y="1219200"/>
            <a:ext cx="2777133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t_J5ATyqwA.jpg"/>
          <p:cNvPicPr>
            <a:picLocks noChangeAspect="1"/>
          </p:cNvPicPr>
          <p:nvPr/>
        </p:nvPicPr>
        <p:blipFill>
          <a:blip r:embed="rId3"/>
          <a:srcRect l="12069" t="14224" r="15517" b="28879"/>
          <a:stretch>
            <a:fillRect/>
          </a:stretch>
        </p:blipFill>
        <p:spPr>
          <a:xfrm>
            <a:off x="857224" y="285728"/>
            <a:ext cx="30003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X2_NjZ9360.jpg"/>
          <p:cNvPicPr>
            <a:picLocks noChangeAspect="1"/>
          </p:cNvPicPr>
          <p:nvPr/>
        </p:nvPicPr>
        <p:blipFill>
          <a:blip r:embed="rId4"/>
          <a:srcRect l="18750" t="16666" r="11718"/>
          <a:stretch>
            <a:fillRect/>
          </a:stretch>
        </p:blipFill>
        <p:spPr>
          <a:xfrm>
            <a:off x="5286348" y="285728"/>
            <a:ext cx="3857652" cy="346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BcmB6wPLpI.jpg"/>
          <p:cNvPicPr>
            <a:picLocks noChangeAspect="1"/>
          </p:cNvPicPr>
          <p:nvPr/>
        </p:nvPicPr>
        <p:blipFill>
          <a:blip r:embed="rId5"/>
          <a:srcRect l="18750" t="22916" r="29687" b="-3125"/>
          <a:stretch>
            <a:fillRect/>
          </a:stretch>
        </p:blipFill>
        <p:spPr>
          <a:xfrm>
            <a:off x="714348" y="3571852"/>
            <a:ext cx="281669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AyyepO2X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357166"/>
            <a:ext cx="4921957" cy="276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X4FZmLi5O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3643343" cy="647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IEEb62QuSQ.jpg"/>
          <p:cNvPicPr>
            <a:picLocks noChangeAspect="1"/>
          </p:cNvPicPr>
          <p:nvPr/>
        </p:nvPicPr>
        <p:blipFill>
          <a:blip r:embed="rId4"/>
          <a:srcRect t="35417" b="10416"/>
          <a:stretch>
            <a:fillRect/>
          </a:stretch>
        </p:blipFill>
        <p:spPr>
          <a:xfrm>
            <a:off x="4286248" y="3000372"/>
            <a:ext cx="385762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VIGzZREDI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3102" t="-7235" r="14188"/>
          <a:stretch>
            <a:fillRect/>
          </a:stretch>
        </p:blipFill>
        <p:spPr>
          <a:xfrm>
            <a:off x="642910" y="1214422"/>
            <a:ext cx="4786346" cy="529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-WNtnkN3nUo.jpg"/>
          <p:cNvPicPr>
            <a:picLocks noChangeAspect="1"/>
          </p:cNvPicPr>
          <p:nvPr/>
        </p:nvPicPr>
        <p:blipFill>
          <a:blip r:embed="rId3"/>
          <a:srcRect l="-4524" t="24827" r="51740"/>
          <a:stretch>
            <a:fillRect/>
          </a:stretch>
        </p:blipFill>
        <p:spPr>
          <a:xfrm>
            <a:off x="5786446" y="642918"/>
            <a:ext cx="2500331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cFUXIiP934.jpg"/>
          <p:cNvPicPr>
            <a:picLocks noChangeAspect="1"/>
          </p:cNvPicPr>
          <p:nvPr/>
        </p:nvPicPr>
        <p:blipFill>
          <a:blip r:embed="rId2"/>
          <a:srcRect l="9375" r="29166"/>
          <a:stretch>
            <a:fillRect/>
          </a:stretch>
        </p:blipFill>
        <p:spPr>
          <a:xfrm>
            <a:off x="428596" y="214290"/>
            <a:ext cx="3500462" cy="427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frtsZU4BIA.jpg"/>
          <p:cNvPicPr>
            <a:picLocks noChangeAspect="1"/>
          </p:cNvPicPr>
          <p:nvPr/>
        </p:nvPicPr>
        <p:blipFill>
          <a:blip r:embed="rId3"/>
          <a:srcRect l="9735" t="9145" r="58407" b="23598"/>
          <a:stretch>
            <a:fillRect/>
          </a:stretch>
        </p:blipFill>
        <p:spPr>
          <a:xfrm>
            <a:off x="6072198" y="357166"/>
            <a:ext cx="257176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N0rAOrKOjW0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928794" y="3000372"/>
            <a:ext cx="4791614" cy="359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JXfjkbvMv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341144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YUMlTd0FNec.jpg"/>
          <p:cNvPicPr>
            <a:picLocks noChangeAspect="1"/>
          </p:cNvPicPr>
          <p:nvPr/>
        </p:nvPicPr>
        <p:blipFill>
          <a:blip r:embed="rId3"/>
          <a:srcRect l="9434" t="26415"/>
          <a:stretch>
            <a:fillRect/>
          </a:stretch>
        </p:blipFill>
        <p:spPr>
          <a:xfrm>
            <a:off x="3714744" y="357166"/>
            <a:ext cx="5187477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cGoDogTaC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28992" y="3273419"/>
            <a:ext cx="3584581" cy="3584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TGfyL-1qY4.jpg"/>
          <p:cNvPicPr>
            <a:picLocks noChangeAspect="1"/>
          </p:cNvPicPr>
          <p:nvPr/>
        </p:nvPicPr>
        <p:blipFill>
          <a:blip r:embed="rId3"/>
          <a:srcRect l="10448" t="13518" r="11940"/>
          <a:stretch>
            <a:fillRect/>
          </a:stretch>
        </p:blipFill>
        <p:spPr>
          <a:xfrm>
            <a:off x="4500562" y="214290"/>
            <a:ext cx="4143404" cy="305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3AddWLbGEM.jpg"/>
          <p:cNvPicPr>
            <a:picLocks noChangeAspect="1"/>
          </p:cNvPicPr>
          <p:nvPr/>
        </p:nvPicPr>
        <p:blipFill>
          <a:blip r:embed="rId4"/>
          <a:srcRect l="21739" t="9783" r="19565"/>
          <a:stretch>
            <a:fillRect/>
          </a:stretch>
        </p:blipFill>
        <p:spPr>
          <a:xfrm>
            <a:off x="500034" y="105152"/>
            <a:ext cx="2928958" cy="675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s1AvrpuJw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33642" t="23205" r="31551" b="15724"/>
          <a:stretch>
            <a:fillRect/>
          </a:stretch>
        </p:blipFill>
        <p:spPr>
          <a:xfrm>
            <a:off x="2714612" y="3069546"/>
            <a:ext cx="2956874" cy="378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ITBrz3tv6A.jpg"/>
          <p:cNvPicPr>
            <a:picLocks noChangeAspect="1"/>
          </p:cNvPicPr>
          <p:nvPr/>
        </p:nvPicPr>
        <p:blipFill>
          <a:blip r:embed="rId3"/>
          <a:srcRect l="27195" t="30590" r="48537"/>
          <a:stretch>
            <a:fillRect/>
          </a:stretch>
        </p:blipFill>
        <p:spPr>
          <a:xfrm>
            <a:off x="214282" y="142852"/>
            <a:ext cx="3410743" cy="6500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jrXkGgirxuo.jpg"/>
          <p:cNvPicPr>
            <a:picLocks noChangeAspect="1"/>
          </p:cNvPicPr>
          <p:nvPr/>
        </p:nvPicPr>
        <p:blipFill>
          <a:blip r:embed="rId4"/>
          <a:srcRect l="31250" t="13541" b="12500"/>
          <a:stretch>
            <a:fillRect/>
          </a:stretch>
        </p:blipFill>
        <p:spPr>
          <a:xfrm>
            <a:off x="5643570" y="357166"/>
            <a:ext cx="336461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" name="Содержимое 4" descr="z_5601836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0705" t="6948" r="18270"/>
          <a:stretch>
            <a:fillRect/>
          </a:stretch>
        </p:blipFill>
        <p:spPr>
          <a:xfrm>
            <a:off x="4286248" y="2143116"/>
            <a:ext cx="1643074" cy="2870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m1tBRVLajc.jpg"/>
          <p:cNvPicPr>
            <a:picLocks noChangeAspect="1"/>
          </p:cNvPicPr>
          <p:nvPr/>
        </p:nvPicPr>
        <p:blipFill>
          <a:blip r:embed="rId3" cstate="print"/>
          <a:srcRect l="32272"/>
          <a:stretch>
            <a:fillRect/>
          </a:stretch>
        </p:blipFill>
        <p:spPr>
          <a:xfrm>
            <a:off x="214282" y="1857364"/>
            <a:ext cx="1499246" cy="147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KZpArnAfLDA.jpg"/>
          <p:cNvPicPr>
            <a:picLocks noChangeAspect="1"/>
          </p:cNvPicPr>
          <p:nvPr/>
        </p:nvPicPr>
        <p:blipFill>
          <a:blip r:embed="rId4"/>
          <a:srcRect l="32159" t="28000" r="8883" b="9999"/>
          <a:stretch>
            <a:fillRect/>
          </a:stretch>
        </p:blipFill>
        <p:spPr>
          <a:xfrm>
            <a:off x="0" y="4643422"/>
            <a:ext cx="157163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l3AddWLbGEM.jpg"/>
          <p:cNvPicPr>
            <a:picLocks noChangeAspect="1"/>
          </p:cNvPicPr>
          <p:nvPr/>
        </p:nvPicPr>
        <p:blipFill>
          <a:blip r:embed="rId5" cstate="print"/>
          <a:srcRect t="9091" r="9090"/>
          <a:stretch>
            <a:fillRect/>
          </a:stretch>
        </p:blipFill>
        <p:spPr>
          <a:xfrm>
            <a:off x="1523978" y="4429132"/>
            <a:ext cx="147638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l12bR6ZGSE.jpg"/>
          <p:cNvPicPr>
            <a:picLocks noChangeAspect="1"/>
          </p:cNvPicPr>
          <p:nvPr/>
        </p:nvPicPr>
        <p:blipFill>
          <a:blip r:embed="rId6" cstate="print"/>
          <a:srcRect r="3879" b="6640"/>
          <a:stretch>
            <a:fillRect/>
          </a:stretch>
        </p:blipFill>
        <p:spPr>
          <a:xfrm>
            <a:off x="1857356" y="0"/>
            <a:ext cx="14695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-WNtnkN3nUo.jpg"/>
          <p:cNvPicPr>
            <a:picLocks noChangeAspect="1"/>
          </p:cNvPicPr>
          <p:nvPr/>
        </p:nvPicPr>
        <p:blipFill>
          <a:blip r:embed="rId7"/>
          <a:srcRect t="20339" r="36652"/>
          <a:stretch>
            <a:fillRect/>
          </a:stretch>
        </p:blipFill>
        <p:spPr>
          <a:xfrm>
            <a:off x="7500926" y="142852"/>
            <a:ext cx="1643074" cy="223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xvf_uHOb8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0"/>
            <a:ext cx="1500198" cy="225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_9cdc8a70.jpg"/>
          <p:cNvPicPr>
            <a:picLocks noChangeAspect="1"/>
          </p:cNvPicPr>
          <p:nvPr/>
        </p:nvPicPr>
        <p:blipFill>
          <a:blip r:embed="rId9" cstate="print"/>
          <a:srcRect l="10952" r="12379"/>
          <a:stretch>
            <a:fillRect/>
          </a:stretch>
        </p:blipFill>
        <p:spPr>
          <a:xfrm>
            <a:off x="0" y="3143248"/>
            <a:ext cx="1753698" cy="152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UMPRGQn-pXQ.jpg"/>
          <p:cNvPicPr>
            <a:picLocks noChangeAspect="1"/>
          </p:cNvPicPr>
          <p:nvPr/>
        </p:nvPicPr>
        <p:blipFill>
          <a:blip r:embed="rId10" cstate="print"/>
          <a:srcRect l="19336" t="23112" b="7552"/>
          <a:stretch>
            <a:fillRect/>
          </a:stretch>
        </p:blipFill>
        <p:spPr>
          <a:xfrm>
            <a:off x="6215074" y="0"/>
            <a:ext cx="1334983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CKVe0clKvs.jpg"/>
          <p:cNvPicPr>
            <a:picLocks noChangeAspect="1"/>
          </p:cNvPicPr>
          <p:nvPr/>
        </p:nvPicPr>
        <p:blipFill>
          <a:blip r:embed="rId11"/>
          <a:srcRect l="50000" t="47619"/>
          <a:stretch>
            <a:fillRect/>
          </a:stretch>
        </p:blipFill>
        <p:spPr>
          <a:xfrm>
            <a:off x="4286248" y="3429000"/>
            <a:ext cx="1500174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a_9cd1543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8" y="4558667"/>
            <a:ext cx="1690686" cy="229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9Ppi8Q7KzCo.jpg"/>
          <p:cNvPicPr>
            <a:picLocks noChangeAspect="1"/>
          </p:cNvPicPr>
          <p:nvPr/>
        </p:nvPicPr>
        <p:blipFill>
          <a:blip r:embed="rId13"/>
          <a:srcRect l="56677" t="16666" r="6599" b="49561"/>
          <a:stretch>
            <a:fillRect/>
          </a:stretch>
        </p:blipFill>
        <p:spPr>
          <a:xfrm>
            <a:off x="7643802" y="2357430"/>
            <a:ext cx="1500198" cy="221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7v2EtBGiHSM.jpg"/>
          <p:cNvPicPr>
            <a:picLocks noChangeAspect="1"/>
          </p:cNvPicPr>
          <p:nvPr/>
        </p:nvPicPr>
        <p:blipFill>
          <a:blip r:embed="rId14" cstate="print"/>
          <a:srcRect r="20690"/>
          <a:stretch>
            <a:fillRect/>
          </a:stretch>
        </p:blipFill>
        <p:spPr>
          <a:xfrm>
            <a:off x="4714876" y="0"/>
            <a:ext cx="164307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-8pxsoxpg88.jpg"/>
          <p:cNvPicPr>
            <a:picLocks noChangeAspect="1"/>
          </p:cNvPicPr>
          <p:nvPr/>
        </p:nvPicPr>
        <p:blipFill>
          <a:blip r:embed="rId15"/>
          <a:srcRect l="27778" t="21875" r="23611" b="27083"/>
          <a:stretch>
            <a:fillRect/>
          </a:stretch>
        </p:blipFill>
        <p:spPr>
          <a:xfrm>
            <a:off x="4357686" y="4857760"/>
            <a:ext cx="1428743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a_5517f157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43042" y="2143116"/>
            <a:ext cx="1595442" cy="233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lcLXOSyca4.jpg"/>
          <p:cNvPicPr>
            <a:picLocks noChangeAspect="1"/>
          </p:cNvPicPr>
          <p:nvPr/>
        </p:nvPicPr>
        <p:blipFill>
          <a:blip r:embed="rId17"/>
          <a:srcRect l="7018" t="21053" r="15789"/>
          <a:stretch>
            <a:fillRect/>
          </a:stretch>
        </p:blipFill>
        <p:spPr>
          <a:xfrm>
            <a:off x="0" y="0"/>
            <a:ext cx="2000264" cy="204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SdeZ2FcdV_g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00364" y="2285992"/>
            <a:ext cx="1430655" cy="195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X8Ubi8BIees.jpg"/>
          <p:cNvPicPr>
            <a:picLocks noChangeAspect="1"/>
          </p:cNvPicPr>
          <p:nvPr/>
        </p:nvPicPr>
        <p:blipFill>
          <a:blip r:embed="rId19"/>
          <a:srcRect t="15625" r="33333" b="15625"/>
          <a:stretch>
            <a:fillRect/>
          </a:stretch>
        </p:blipFill>
        <p:spPr>
          <a:xfrm>
            <a:off x="3000364" y="4310047"/>
            <a:ext cx="1389785" cy="254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z_6404e6af.jpg"/>
          <p:cNvPicPr>
            <a:picLocks noChangeAspect="1"/>
          </p:cNvPicPr>
          <p:nvPr/>
        </p:nvPicPr>
        <p:blipFill>
          <a:blip r:embed="rId20" cstate="print"/>
          <a:srcRect l="31250" t="15922" r="27344"/>
          <a:stretch>
            <a:fillRect/>
          </a:stretch>
        </p:blipFill>
        <p:spPr>
          <a:xfrm>
            <a:off x="5786446" y="2214554"/>
            <a:ext cx="1775358" cy="239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jrXkGgirxuo.jpg"/>
          <p:cNvPicPr>
            <a:picLocks noChangeAspect="1"/>
          </p:cNvPicPr>
          <p:nvPr/>
        </p:nvPicPr>
        <p:blipFill>
          <a:blip r:embed="rId21"/>
          <a:srcRect l="37778" t="21481" r="15555" b="26666"/>
          <a:stretch>
            <a:fillRect/>
          </a:stretch>
        </p:blipFill>
        <p:spPr>
          <a:xfrm>
            <a:off x="7429520" y="4357670"/>
            <a:ext cx="150019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_e6d0da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_lnN5OYi9p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300994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68ZBY_hap0Y.jpg"/>
          <p:cNvPicPr>
            <a:picLocks noChangeAspect="1"/>
          </p:cNvPicPr>
          <p:nvPr/>
        </p:nvPicPr>
        <p:blipFill>
          <a:blip r:embed="rId3"/>
          <a:srcRect l="16563"/>
          <a:stretch>
            <a:fillRect/>
          </a:stretch>
        </p:blipFill>
        <p:spPr>
          <a:xfrm>
            <a:off x="3714744" y="3357562"/>
            <a:ext cx="4180840" cy="333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_9cdc8a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428604"/>
            <a:ext cx="4143372" cy="276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iPSVsxOxjc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_6404e6a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071934" cy="270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jheWCguvX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161108"/>
            <a:ext cx="4429124" cy="33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knowX-BD9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45868" y="1219200"/>
            <a:ext cx="7452264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UUSRgVZC_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928670"/>
            <a:ext cx="2962275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ZpArnAfL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3891898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VKhIn-X-J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5G6BsOt5nw.jpg"/>
          <p:cNvPicPr>
            <a:picLocks noChangeAspect="1"/>
          </p:cNvPicPr>
          <p:nvPr/>
        </p:nvPicPr>
        <p:blipFill>
          <a:blip r:embed="rId3"/>
          <a:srcRect t="15790"/>
          <a:stretch>
            <a:fillRect/>
          </a:stretch>
        </p:blipFill>
        <p:spPr>
          <a:xfrm>
            <a:off x="5000628" y="214290"/>
            <a:ext cx="364777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jEQNtwR48M.jpg"/>
          <p:cNvPicPr>
            <a:picLocks noChangeAspect="1"/>
          </p:cNvPicPr>
          <p:nvPr/>
        </p:nvPicPr>
        <p:blipFill>
          <a:blip r:embed="rId4"/>
          <a:srcRect l="8705" t="12248" r="5984"/>
          <a:stretch>
            <a:fillRect/>
          </a:stretch>
        </p:blipFill>
        <p:spPr>
          <a:xfrm>
            <a:off x="5214942" y="3363393"/>
            <a:ext cx="3083061" cy="320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4SnYTQmDL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3661" t="22571" r="27702"/>
          <a:stretch>
            <a:fillRect/>
          </a:stretch>
        </p:blipFill>
        <p:spPr>
          <a:xfrm>
            <a:off x="2071670" y="214290"/>
            <a:ext cx="3610317" cy="431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m9emw7boT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2876649" cy="383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DlXHNZVIWw.jpg"/>
          <p:cNvPicPr>
            <a:picLocks noChangeAspect="1"/>
          </p:cNvPicPr>
          <p:nvPr/>
        </p:nvPicPr>
        <p:blipFill>
          <a:blip r:embed="rId4"/>
          <a:srcRect l="42308" t="23077" r="32359" b="12307"/>
          <a:stretch>
            <a:fillRect/>
          </a:stretch>
        </p:blipFill>
        <p:spPr>
          <a:xfrm>
            <a:off x="5857884" y="571480"/>
            <a:ext cx="2987487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7adnSCMQt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3702844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CKVe0clKvs.jpg"/>
          <p:cNvPicPr>
            <a:picLocks noChangeAspect="1"/>
          </p:cNvPicPr>
          <p:nvPr/>
        </p:nvPicPr>
        <p:blipFill>
          <a:blip r:embed="rId3"/>
          <a:srcRect l="25352" t="49296"/>
          <a:stretch>
            <a:fillRect/>
          </a:stretch>
        </p:blipFill>
        <p:spPr>
          <a:xfrm>
            <a:off x="4429124" y="1214422"/>
            <a:ext cx="4560104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jh3Z8X3hI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14810" y="500042"/>
            <a:ext cx="4635486" cy="5794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sgcqszPg2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143248"/>
            <a:ext cx="3500438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_e7cEXpsEo.jpg"/>
          <p:cNvPicPr>
            <a:picLocks noChangeAspect="1"/>
          </p:cNvPicPr>
          <p:nvPr/>
        </p:nvPicPr>
        <p:blipFill>
          <a:blip r:embed="rId4"/>
          <a:srcRect t="9036" b="15060"/>
          <a:stretch>
            <a:fillRect/>
          </a:stretch>
        </p:blipFill>
        <p:spPr>
          <a:xfrm>
            <a:off x="928662" y="214290"/>
            <a:ext cx="307181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0</Words>
  <PresentationFormat>Экран (4:3)</PresentationFormat>
  <Paragraphs>0</Paragraphs>
  <Slides>19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41</cp:revision>
  <dcterms:created xsi:type="dcterms:W3CDTF">2016-11-25T06:24:57Z</dcterms:created>
  <dcterms:modified xsi:type="dcterms:W3CDTF">2016-11-26T21:44:49Z</dcterms:modified>
</cp:coreProperties>
</file>