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003A1A"/>
    <a:srgbClr val="AEA1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588DFA-AA76-4002-B960-9E20D1102A5E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F33AF8-BBEF-4251-9C3E-B711FB3B0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0151126_172833.jpg"/>
          <p:cNvPicPr>
            <a:picLocks noChangeAspect="1"/>
          </p:cNvPicPr>
          <p:nvPr/>
        </p:nvPicPr>
        <p:blipFill>
          <a:blip r:embed="rId2" cstate="print">
            <a:lum bright="-9000" contrast="-5000"/>
          </a:blip>
          <a:srcRect t="34722"/>
          <a:stretch>
            <a:fillRect/>
          </a:stretch>
        </p:blipFill>
        <p:spPr>
          <a:xfrm rot="21282049">
            <a:off x="3516524" y="328744"/>
            <a:ext cx="2571768" cy="2014550"/>
          </a:xfrm>
          <a:prstGeom prst="flowChartAlternateProcess">
            <a:avLst/>
          </a:prstGeom>
          <a:ln>
            <a:noFill/>
          </a:ln>
          <a:effectLst>
            <a:glow rad="101600">
              <a:srgbClr val="00B050">
                <a:alpha val="60000"/>
              </a:srgb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786058"/>
            <a:ext cx="5357850" cy="11858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9A46"/>
                </a:solidFill>
              </a:rPr>
              <a:t>Мастер класс для родителей</a:t>
            </a:r>
            <a:r>
              <a:rPr lang="ru-RU" sz="3100" smtClean="0">
                <a:solidFill>
                  <a:srgbClr val="009A46"/>
                </a:solidFill>
              </a:rPr>
              <a:t/>
            </a:r>
            <a:br>
              <a:rPr lang="ru-RU" sz="3100" smtClean="0">
                <a:solidFill>
                  <a:srgbClr val="009A46"/>
                </a:solidFill>
              </a:rPr>
            </a:br>
            <a:r>
              <a:rPr lang="ru-RU" sz="3100" smtClean="0">
                <a:solidFill>
                  <a:srgbClr val="009A46"/>
                </a:solidFill>
              </a:rPr>
              <a:t>«кормушки для птиц»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chemeClr val="accent3"/>
                </a:solidFill>
              </a:rPr>
              <a:t>группа №10 «Солнышко»</a:t>
            </a:r>
            <a:endParaRPr lang="ru-RU" sz="31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533" r="8497" b="21226"/>
          <a:stretch>
            <a:fillRect/>
          </a:stretch>
        </p:blipFill>
        <p:spPr>
          <a:xfrm rot="21221532">
            <a:off x="315389" y="854572"/>
            <a:ext cx="2661901" cy="1987139"/>
          </a:xfrm>
          <a:prstGeom prst="flowChartAlternateProcess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6" t="17316" b="13413"/>
          <a:stretch>
            <a:fillRect/>
          </a:stretch>
        </p:blipFill>
        <p:spPr>
          <a:xfrm rot="21183383">
            <a:off x="3344046" y="4280290"/>
            <a:ext cx="2403685" cy="2286040"/>
          </a:xfrm>
          <a:prstGeom prst="flowChartAlternateProcess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4" t="20469" b="18327"/>
          <a:stretch>
            <a:fillRect/>
          </a:stretch>
        </p:blipFill>
        <p:spPr>
          <a:xfrm rot="21287397">
            <a:off x="6638273" y="1105315"/>
            <a:ext cx="2414023" cy="2129578"/>
          </a:xfrm>
          <a:prstGeom prst="flowChartAlternateProcess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08" b="13795"/>
          <a:stretch>
            <a:fillRect/>
          </a:stretch>
        </p:blipFill>
        <p:spPr>
          <a:xfrm rot="21131445">
            <a:off x="359289" y="4144417"/>
            <a:ext cx="2274587" cy="2289659"/>
          </a:xfrm>
          <a:prstGeom prst="flowChartAlternateProcess">
            <a:avLst/>
          </a:prstGeom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17" name="Рисунок 16" descr="20151126_174947.jpg"/>
          <p:cNvPicPr>
            <a:picLocks noChangeAspect="1"/>
          </p:cNvPicPr>
          <p:nvPr/>
        </p:nvPicPr>
        <p:blipFill>
          <a:blip r:embed="rId7" cstate="print"/>
          <a:srcRect l="5674" t="19149" b="8510"/>
          <a:stretch>
            <a:fillRect/>
          </a:stretch>
        </p:blipFill>
        <p:spPr>
          <a:xfrm rot="21144106">
            <a:off x="6500486" y="4068014"/>
            <a:ext cx="2254800" cy="2305677"/>
          </a:xfrm>
          <a:prstGeom prst="flowChartAlternateProcess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8116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сделать кормушку для птиц из пластиковой бутылки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Пластиковые бутылки - это самый подходящий материал для изготовления кормушки для птиц, если в вашем запасе не так много времени. Для создания кормушки подходят любые бутылки объемом от одного до пяти литров.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Вам потребуется: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пластиковая бутылка от двух до пяти литров;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скотч;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ветка средней толщины длиной на 10 см больше диаметра бутылки;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веревка.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Бутылку хорошо промыть и просушить. Взять ножницы с острыми кончиками и вырезать в бутылке, отступив от дна около пяти сантиметров, друг напротив друга два одинаковых отверстия высотой около 10 сантиметров. Что касается их ширины, то идеально - во всю ширину бутылки, оставив лишь небольшие перемычки между "окошками" около двух сантиметров, чтобы они соединяли верхнюю и нижнюю часть бутылки.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Далее необходимо при помощи скотча обклеить срезы бутылки, чтобы птицы, садясь на кормушку, не поранились. Затем проделать небольшое отверстие в пробке от бутылки, взять веревку длиной от 30 до 50 сантиметров, соединить срезы вместе и продеть их в пробку, завязать крупный и прочный узел.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Проделать при помощи острого ножа или ножниц под вырезанными "окнами" два отверстия диаметром не больше приготовленной ветки (отверстия необходимо делать друг на против друга). Продеть в них ветку.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дне бутылки проделать пять-семь маленьких отверстий, чтобы не скапливалась вода. Кормушка для птиц готова, теперь в нее можно насыпать корм и повесить, например, на дерево на участке.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151126_182905.jpg"/>
          <p:cNvPicPr>
            <a:picLocks noChangeAspect="1"/>
          </p:cNvPicPr>
          <p:nvPr/>
        </p:nvPicPr>
        <p:blipFill>
          <a:blip r:embed="rId2" cstate="print"/>
          <a:srcRect l="6250" t="21875" r="22917" b="12500"/>
          <a:stretch>
            <a:fillRect/>
          </a:stretch>
        </p:blipFill>
        <p:spPr>
          <a:xfrm rot="21317780">
            <a:off x="110434" y="3802535"/>
            <a:ext cx="22554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51126_180436.jpg"/>
          <p:cNvPicPr>
            <a:picLocks noChangeAspect="1"/>
          </p:cNvPicPr>
          <p:nvPr/>
        </p:nvPicPr>
        <p:blipFill>
          <a:blip r:embed="rId3" cstate="print"/>
          <a:srcRect l="6240" t="26683" r="20963" b="4679"/>
          <a:stretch>
            <a:fillRect/>
          </a:stretch>
        </p:blipFill>
        <p:spPr>
          <a:xfrm rot="234970">
            <a:off x="6598950" y="3784065"/>
            <a:ext cx="2293688" cy="288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51126_17441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424" t="7273" r="15152" b="12727"/>
          <a:stretch>
            <a:fillRect/>
          </a:stretch>
        </p:blipFill>
        <p:spPr>
          <a:xfrm rot="21065881">
            <a:off x="209411" y="198029"/>
            <a:ext cx="2499414" cy="295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Рисунок 4" descr="20151126_174909.jpg"/>
          <p:cNvPicPr>
            <a:picLocks noChangeAspect="1"/>
          </p:cNvPicPr>
          <p:nvPr/>
        </p:nvPicPr>
        <p:blipFill>
          <a:blip r:embed="rId5" cstate="print"/>
          <a:srcRect l="15385" t="18750" b="20673"/>
          <a:stretch>
            <a:fillRect/>
          </a:stretch>
        </p:blipFill>
        <p:spPr>
          <a:xfrm rot="277348">
            <a:off x="6103391" y="465105"/>
            <a:ext cx="2786050" cy="265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1126_175301.jpg"/>
          <p:cNvPicPr>
            <a:picLocks noChangeAspect="1"/>
          </p:cNvPicPr>
          <p:nvPr/>
        </p:nvPicPr>
        <p:blipFill>
          <a:blip r:embed="rId6" cstate="print"/>
          <a:srcRect l="10526" t="12500" r="15789" b="8551"/>
          <a:stretch>
            <a:fillRect/>
          </a:stretch>
        </p:blipFill>
        <p:spPr>
          <a:xfrm>
            <a:off x="3214678" y="3857628"/>
            <a:ext cx="2214578" cy="275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1126_174720.jpg"/>
          <p:cNvPicPr>
            <a:picLocks noChangeAspect="1"/>
          </p:cNvPicPr>
          <p:nvPr/>
        </p:nvPicPr>
        <p:blipFill>
          <a:blip r:embed="rId7" cstate="print"/>
          <a:srcRect l="5000" t="18750" r="7499" b="8124"/>
          <a:stretch>
            <a:fillRect/>
          </a:stretch>
        </p:blipFill>
        <p:spPr>
          <a:xfrm>
            <a:off x="2976335" y="231051"/>
            <a:ext cx="2686021" cy="297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71604" y="3071810"/>
            <a:ext cx="6475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Вот такие замечательные кормушки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у нас получились!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151201_114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81" t="30463" r="10755" b="2603"/>
          <a:stretch>
            <a:fillRect/>
          </a:stretch>
        </p:blipFill>
        <p:spPr>
          <a:xfrm>
            <a:off x="500034" y="214290"/>
            <a:ext cx="335758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1201_114250.jpg"/>
          <p:cNvPicPr>
            <a:picLocks noChangeAspect="1"/>
          </p:cNvPicPr>
          <p:nvPr/>
        </p:nvPicPr>
        <p:blipFill>
          <a:blip r:embed="rId3" cstate="print"/>
          <a:srcRect l="2373" t="36611" r="16271"/>
          <a:stretch>
            <a:fillRect/>
          </a:stretch>
        </p:blipFill>
        <p:spPr>
          <a:xfrm>
            <a:off x="285720" y="3518297"/>
            <a:ext cx="5286412" cy="333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51201_114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85728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0694" y="4071942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Покормите птиц зимой.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Пусть со всех концов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К вам слетятся, как домой,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Стайки воробьёв.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1201_115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16" t="22504" r="9982"/>
          <a:stretch>
            <a:fillRect/>
          </a:stretch>
        </p:blipFill>
        <p:spPr>
          <a:xfrm>
            <a:off x="6215074" y="3429000"/>
            <a:ext cx="2643206" cy="319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51201_115120.jpg"/>
          <p:cNvPicPr>
            <a:picLocks noChangeAspect="1"/>
          </p:cNvPicPr>
          <p:nvPr/>
        </p:nvPicPr>
        <p:blipFill>
          <a:blip r:embed="rId3" cstate="print"/>
          <a:srcRect l="1515" t="8081" r="1515"/>
          <a:stretch>
            <a:fillRect/>
          </a:stretch>
        </p:blipFill>
        <p:spPr>
          <a:xfrm>
            <a:off x="2143108" y="214290"/>
            <a:ext cx="4572032" cy="325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1201_115222.jpg"/>
          <p:cNvPicPr>
            <a:picLocks noChangeAspect="1"/>
          </p:cNvPicPr>
          <p:nvPr/>
        </p:nvPicPr>
        <p:blipFill>
          <a:blip r:embed="rId4" cstate="print"/>
          <a:srcRect l="14001" t="22000" r="18000" b="10500"/>
          <a:stretch>
            <a:fillRect/>
          </a:stretch>
        </p:blipFill>
        <p:spPr>
          <a:xfrm>
            <a:off x="285720" y="3429000"/>
            <a:ext cx="242886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28860" y="3929066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Давайте вместе покормим птиц! 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группа  «Акварельки»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 и группа «Солнышко»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1201_115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875"/>
          <a:stretch>
            <a:fillRect/>
          </a:stretch>
        </p:blipFill>
        <p:spPr>
          <a:xfrm>
            <a:off x="285720" y="428604"/>
            <a:ext cx="3429024" cy="357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51201_115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143116"/>
            <a:ext cx="507206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57620" y="1000108"/>
            <a:ext cx="5053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Группа « Непоседы» приняла эстафету « Помощи пернатым»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2521</TotalTime>
  <Words>315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Мастер класс для родителей «кормушки для птиц» группа №10 «Солнышко»</vt:lpstr>
      <vt:lpstr>Как сделать кормушку для птиц из пластиковой бутылки 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36</cp:revision>
  <dcterms:created xsi:type="dcterms:W3CDTF">2015-12-03T20:01:57Z</dcterms:created>
  <dcterms:modified xsi:type="dcterms:W3CDTF">2017-03-29T19:26:09Z</dcterms:modified>
</cp:coreProperties>
</file>